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66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69BFB-A51F-4FD2-9F86-5196453293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7B32D-A257-4DA4-A77A-EE3A04AB3B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46D12-54EF-4847-A2B9-8D673F6F6F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7E48A-1DB9-415F-A181-FC2B530DD8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3EE3A-D39D-4376-A998-60487EF7C9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1469A-C881-4E70-AD60-8A1DC84AD8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9188C-6382-494D-BC45-0FA1151FDD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C6A84-25F0-40D1-80E0-B976A56954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3ABB3-E0C3-42A4-B284-9A0B0B8ADA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99EC4-3DAE-4840-A05E-EAC19DA81E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9C829-5B59-464C-8B60-5ECAEF3A1B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CDB7B4B-EEAB-4861-BF7D-0B2D5399C7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WordArt 4"/>
          <p:cNvSpPr>
            <a:spLocks noChangeArrowheads="1" noChangeShapeType="1" noTextEdit="1"/>
          </p:cNvSpPr>
          <p:nvPr/>
        </p:nvSpPr>
        <p:spPr bwMode="auto">
          <a:xfrm>
            <a:off x="1403350" y="908050"/>
            <a:ext cx="6254750" cy="43195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Arial"/>
                <a:cs typeface="Arial"/>
              </a:rPr>
              <a:t>Жи - ши </a:t>
            </a:r>
          </a:p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Arial"/>
                <a:cs typeface="Arial"/>
              </a:rPr>
              <a:t>пиши с буквой и.</a:t>
            </a: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1763713" y="5445125"/>
            <a:ext cx="55451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Автор презентации – учитель начальных классов МБОУ Кушьинская СОШ  Малых Ольга Вильевна </a:t>
            </a:r>
          </a:p>
        </p:txBody>
      </p:sp>
      <p:pic>
        <p:nvPicPr>
          <p:cNvPr id="2053" name="Picture 5" descr="C:\Documents and Settings\Ольга.JKMUF\Рабочий стол\Детские песни\Безимени-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Рамка 5"/>
          <p:cNvSpPr/>
          <p:nvPr/>
        </p:nvSpPr>
        <p:spPr>
          <a:xfrm>
            <a:off x="3500430" y="0"/>
            <a:ext cx="2857520" cy="428604"/>
          </a:xfrm>
          <a:prstGeom prst="fram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Prezentacii.com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1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0"/>
            <a:ext cx="7804150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1285852" y="2786058"/>
            <a:ext cx="308058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Тиш…на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429256" y="2786058"/>
            <a:ext cx="262283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Мыш</a:t>
            </a: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…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643042" y="4286256"/>
            <a:ext cx="213391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Час…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286380" y="4357694"/>
            <a:ext cx="337509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Камыш…</a:t>
            </a:r>
          </a:p>
        </p:txBody>
      </p:sp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525" y="4724400"/>
            <a:ext cx="2736850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57313" y="4572000"/>
            <a:ext cx="23114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625" y="2276475"/>
            <a:ext cx="2736850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6375" y="2420938"/>
            <a:ext cx="2808288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0"/>
            <a:ext cx="7804150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1428728" y="2928934"/>
            <a:ext cx="310899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Камыши</a:t>
            </a:r>
          </a:p>
        </p:txBody>
      </p:sp>
      <p:pic>
        <p:nvPicPr>
          <p:cNvPr id="5142" name="Picture 22" descr="big_smiles_2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14563" y="2428875"/>
            <a:ext cx="1746250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5161371" y="2928934"/>
            <a:ext cx="398262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Душыстый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5144" name="Picture 24" descr="big_smiles_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29313" y="2286000"/>
            <a:ext cx="2017712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1643042" y="4714884"/>
            <a:ext cx="287450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Жидкий</a:t>
            </a:r>
          </a:p>
        </p:txBody>
      </p:sp>
      <p:pic>
        <p:nvPicPr>
          <p:cNvPr id="5145" name="Picture 25" descr="big_smiles_2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4357688"/>
            <a:ext cx="1655763" cy="141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5357818" y="4714884"/>
            <a:ext cx="296151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Машина</a:t>
            </a:r>
          </a:p>
        </p:txBody>
      </p:sp>
      <p:pic>
        <p:nvPicPr>
          <p:cNvPr id="5146" name="Picture 26" descr="big_smiles_2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25" y="4357688"/>
            <a:ext cx="1655763" cy="141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4" presetClass="exit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4" presetClass="exit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6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4" presetClass="exit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0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4" presetClass="exit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4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 useBgFill="1">
        <p:nvSpPr>
          <p:cNvPr id="4" name="Горизонтальный свиток 3"/>
          <p:cNvSpPr/>
          <p:nvPr/>
        </p:nvSpPr>
        <p:spPr>
          <a:xfrm>
            <a:off x="1071563" y="142875"/>
            <a:ext cx="7786687" cy="214312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 какие слова надо вставить букву  Ы?</a:t>
            </a:r>
          </a:p>
        </p:txBody>
      </p:sp>
      <p:sp>
        <p:nvSpPr>
          <p:cNvPr id="18438" name="WordArt 6"/>
          <p:cNvSpPr>
            <a:spLocks noChangeArrowheads="1" noChangeShapeType="1" noTextEdit="1"/>
          </p:cNvSpPr>
          <p:nvPr/>
        </p:nvSpPr>
        <p:spPr bwMode="auto">
          <a:xfrm>
            <a:off x="1692275" y="2565400"/>
            <a:ext cx="19685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Р...ба</a:t>
            </a:r>
          </a:p>
        </p:txBody>
      </p:sp>
      <p:sp>
        <p:nvSpPr>
          <p:cNvPr id="18440" name="WordArt 8"/>
          <p:cNvSpPr>
            <a:spLocks noChangeArrowheads="1" noChangeShapeType="1" noTextEdit="1"/>
          </p:cNvSpPr>
          <p:nvPr/>
        </p:nvSpPr>
        <p:spPr bwMode="auto">
          <a:xfrm>
            <a:off x="1619250" y="3860800"/>
            <a:ext cx="2232025" cy="596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Ш...шка</a:t>
            </a:r>
          </a:p>
        </p:txBody>
      </p:sp>
      <p:sp>
        <p:nvSpPr>
          <p:cNvPr id="18439" name="WordArt 7"/>
          <p:cNvSpPr>
            <a:spLocks noChangeArrowheads="1" noChangeShapeType="1" noTextEdit="1"/>
          </p:cNvSpPr>
          <p:nvPr/>
        </p:nvSpPr>
        <p:spPr bwMode="auto">
          <a:xfrm>
            <a:off x="5076825" y="2565400"/>
            <a:ext cx="3167063" cy="5953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Ш...повник</a:t>
            </a:r>
          </a:p>
        </p:txBody>
      </p:sp>
      <p:sp>
        <p:nvSpPr>
          <p:cNvPr id="18441" name="WordArt 9"/>
          <p:cNvSpPr>
            <a:spLocks noChangeArrowheads="1" noChangeShapeType="1" noTextEdit="1"/>
          </p:cNvSpPr>
          <p:nvPr/>
        </p:nvSpPr>
        <p:spPr bwMode="auto">
          <a:xfrm>
            <a:off x="5508625" y="3933825"/>
            <a:ext cx="2520950" cy="5953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Маш...на</a:t>
            </a:r>
          </a:p>
        </p:txBody>
      </p:sp>
      <p:sp>
        <p:nvSpPr>
          <p:cNvPr id="18442" name="WordArt 10"/>
          <p:cNvSpPr>
            <a:spLocks noChangeArrowheads="1" noChangeShapeType="1" noTextEdit="1"/>
          </p:cNvSpPr>
          <p:nvPr/>
        </p:nvSpPr>
        <p:spPr bwMode="auto">
          <a:xfrm>
            <a:off x="1619250" y="5229225"/>
            <a:ext cx="2447925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Ж...раф</a:t>
            </a:r>
          </a:p>
        </p:txBody>
      </p:sp>
      <p:sp>
        <p:nvSpPr>
          <p:cNvPr id="18443" name="WordArt 11"/>
          <p:cNvSpPr>
            <a:spLocks noChangeArrowheads="1" noChangeShapeType="1" noTextEdit="1"/>
          </p:cNvSpPr>
          <p:nvPr/>
        </p:nvSpPr>
        <p:spPr bwMode="auto">
          <a:xfrm>
            <a:off x="5651500" y="5229225"/>
            <a:ext cx="2449513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Шкаф...</a:t>
            </a:r>
          </a:p>
        </p:txBody>
      </p:sp>
      <p:pic>
        <p:nvPicPr>
          <p:cNvPr id="18444" name="Picture 12" descr="99a799c435a0f3030e53c9a122464176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325" y="2349500"/>
            <a:ext cx="1101725" cy="110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5" name="Picture 13" descr="5974b040c7e5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8888" y="1773238"/>
            <a:ext cx="285750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6" name="Picture 14" descr="5974b040c7e5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163" y="4365625"/>
            <a:ext cx="285750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7" name="Picture 15" descr="99a799c435a0f3030e53c9a122464176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325" y="3573463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8" name="Picture 16" descr="99a799c435a0f3030e53c9a122464176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4075" y="3573463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9" name="Picture 17" descr="99a799c435a0f3030e53c9a122464176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4075" y="4941888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84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84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8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84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3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84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2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1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84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" dur="2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84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2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2"/>
                  </p:tgtEl>
                </p:cond>
              </p:nextCondLst>
            </p:seq>
          </p:childTnLst>
        </p:cTn>
      </p:par>
    </p:tnLst>
    <p:bldLst>
      <p:bldP spid="4" grpId="0" animBg="1"/>
      <p:bldP spid="18440" grpId="0" animBg="1"/>
      <p:bldP spid="18439" grpId="0" animBg="1"/>
      <p:bldP spid="18441" grpId="0" animBg="1"/>
      <p:bldP spid="184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 useBgFill="1">
        <p:nvSpPr>
          <p:cNvPr id="4" name="Горизонтальный свиток 3"/>
          <p:cNvSpPr/>
          <p:nvPr/>
        </p:nvSpPr>
        <p:spPr>
          <a:xfrm>
            <a:off x="1071563" y="142875"/>
            <a:ext cx="7786687" cy="214312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ru-RU" sz="32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какие слова надо вставить букву  И?</a:t>
            </a:r>
          </a:p>
        </p:txBody>
      </p:sp>
      <p:sp>
        <p:nvSpPr>
          <p:cNvPr id="19462" name="WordArt 6"/>
          <p:cNvSpPr>
            <a:spLocks noChangeArrowheads="1" noChangeShapeType="1" noTextEdit="1"/>
          </p:cNvSpPr>
          <p:nvPr/>
        </p:nvSpPr>
        <p:spPr bwMode="auto">
          <a:xfrm>
            <a:off x="1403350" y="2636838"/>
            <a:ext cx="2736850" cy="596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Снеж...нка</a:t>
            </a:r>
          </a:p>
        </p:txBody>
      </p:sp>
      <p:sp>
        <p:nvSpPr>
          <p:cNvPr id="19463" name="WordArt 7"/>
          <p:cNvSpPr>
            <a:spLocks noChangeArrowheads="1" noChangeShapeType="1" noTextEdit="1"/>
          </p:cNvSpPr>
          <p:nvPr/>
        </p:nvSpPr>
        <p:spPr bwMode="auto">
          <a:xfrm>
            <a:off x="5292725" y="2708275"/>
            <a:ext cx="2881313" cy="596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Маш...нист</a:t>
            </a:r>
          </a:p>
        </p:txBody>
      </p:sp>
      <p:sp>
        <p:nvSpPr>
          <p:cNvPr id="19464" name="WordArt 8"/>
          <p:cNvSpPr>
            <a:spLocks noChangeArrowheads="1" noChangeShapeType="1" noTextEdit="1"/>
          </p:cNvSpPr>
          <p:nvPr/>
        </p:nvSpPr>
        <p:spPr bwMode="auto">
          <a:xfrm>
            <a:off x="5364163" y="3933825"/>
            <a:ext cx="273685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Ланд...ши</a:t>
            </a:r>
          </a:p>
        </p:txBody>
      </p:sp>
      <p:sp>
        <p:nvSpPr>
          <p:cNvPr id="19465" name="WordArt 9"/>
          <p:cNvSpPr>
            <a:spLocks noChangeArrowheads="1" noChangeShapeType="1" noTextEdit="1"/>
          </p:cNvSpPr>
          <p:nvPr/>
        </p:nvSpPr>
        <p:spPr bwMode="auto">
          <a:xfrm>
            <a:off x="1692275" y="3860800"/>
            <a:ext cx="2447925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Рыж...ки</a:t>
            </a:r>
          </a:p>
        </p:txBody>
      </p:sp>
      <p:sp>
        <p:nvSpPr>
          <p:cNvPr id="19466" name="WordArt 10"/>
          <p:cNvSpPr>
            <a:spLocks noChangeArrowheads="1" noChangeShapeType="1" noTextEdit="1"/>
          </p:cNvSpPr>
          <p:nvPr/>
        </p:nvSpPr>
        <p:spPr bwMode="auto">
          <a:xfrm>
            <a:off x="5508625" y="5229225"/>
            <a:ext cx="2447925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Ж...раф</a:t>
            </a:r>
          </a:p>
        </p:txBody>
      </p:sp>
      <p:sp>
        <p:nvSpPr>
          <p:cNvPr id="19467" name="WordArt 11"/>
          <p:cNvSpPr>
            <a:spLocks noChangeArrowheads="1" noChangeShapeType="1" noTextEdit="1"/>
          </p:cNvSpPr>
          <p:nvPr/>
        </p:nvSpPr>
        <p:spPr bwMode="auto">
          <a:xfrm>
            <a:off x="1619250" y="5229225"/>
            <a:ext cx="2447925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Мал...ш</a:t>
            </a:r>
          </a:p>
        </p:txBody>
      </p:sp>
      <p:pic>
        <p:nvPicPr>
          <p:cNvPr id="19468" name="Picture 12" descr="5974b040c7e5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163" y="1844675"/>
            <a:ext cx="285750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9" name="Picture 13" descr="5974b040c7e5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350" y="1773238"/>
            <a:ext cx="285750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0" name="Picture 14" descr="5974b040c7e5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75" y="3068638"/>
            <a:ext cx="285750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1" name="Picture 15" descr="5974b040c7e5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725" y="4437063"/>
            <a:ext cx="285750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2" name="Picture 16" descr="431130505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1863" y="3573463"/>
            <a:ext cx="1341437" cy="124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3" name="Picture 17" descr="431130505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8538" y="4868863"/>
            <a:ext cx="1341437" cy="124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94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94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94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2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94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5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94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4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94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" dur="2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7"/>
                  </p:tgtEl>
                </p:cond>
              </p:nextCondLst>
            </p:seq>
          </p:childTnLst>
        </p:cTn>
      </p:par>
    </p:tnLst>
    <p:bldLst>
      <p:bldP spid="4" grpId="0" animBg="1"/>
      <p:bldP spid="19464" grpId="0" animBg="1"/>
      <p:bldP spid="194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571625" y="1000125"/>
            <a:ext cx="1500188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Мыш</a:t>
            </a:r>
            <a:r>
              <a:rPr lang="ru-RU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71813" y="857250"/>
            <a:ext cx="85725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71813" y="1214438"/>
            <a:ext cx="85725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0313" y="1000125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00B050"/>
                </a:solidFill>
              </a:rPr>
              <a:t>и</a:t>
            </a:r>
            <a:endParaRPr lang="ru-RU"/>
          </a:p>
        </p:txBody>
      </p:sp>
      <p:pic>
        <p:nvPicPr>
          <p:cNvPr id="7" name="Picture 39" descr="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119188" y="952500"/>
            <a:ext cx="190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643063" y="1928813"/>
            <a:ext cx="1428750" cy="500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Кувш</a:t>
            </a:r>
            <a:r>
              <a:rPr lang="ru-RU" dirty="0">
                <a:solidFill>
                  <a:schemeClr val="tx1"/>
                </a:solidFill>
              </a:rPr>
              <a:t>…</a:t>
            </a:r>
            <a:r>
              <a:rPr lang="ru-RU" b="1" dirty="0" err="1">
                <a:solidFill>
                  <a:schemeClr val="tx1"/>
                </a:solidFill>
              </a:rPr>
              <a:t>н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71813" y="1857375"/>
            <a:ext cx="85725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071813" y="2214563"/>
            <a:ext cx="85725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215188" y="5643563"/>
            <a:ext cx="85725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215188" y="6000750"/>
            <a:ext cx="85725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WordArt 59"/>
          <p:cNvSpPr>
            <a:spLocks noChangeArrowheads="1" noChangeShapeType="1" noTextEdit="1"/>
          </p:cNvSpPr>
          <p:nvPr/>
        </p:nvSpPr>
        <p:spPr bwMode="auto">
          <a:xfrm>
            <a:off x="4071938" y="2643188"/>
            <a:ext cx="1530350" cy="449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Подумай!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643063" y="2857500"/>
            <a:ext cx="1428750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Кр</a:t>
            </a:r>
            <a:r>
              <a:rPr lang="ru-RU" dirty="0">
                <a:solidFill>
                  <a:schemeClr val="tx1"/>
                </a:solidFill>
              </a:rPr>
              <a:t>….</a:t>
            </a:r>
            <a:r>
              <a:rPr lang="ru-RU" b="1" dirty="0" err="1">
                <a:solidFill>
                  <a:schemeClr val="tx1"/>
                </a:solidFill>
              </a:rPr>
              <a:t>ши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071813" y="2786063"/>
            <a:ext cx="85725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071813" y="3143250"/>
            <a:ext cx="85725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ы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8" name="Picture 39" descr="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5119688" y="4810125"/>
            <a:ext cx="190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428875" y="192881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00B050"/>
                </a:solidFill>
              </a:rPr>
              <a:t>и</a:t>
            </a:r>
          </a:p>
        </p:txBody>
      </p:sp>
      <p:pic>
        <p:nvPicPr>
          <p:cNvPr id="20" name="Picture 39" descr="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047750" y="2809875"/>
            <a:ext cx="190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Прямоугольник 20"/>
          <p:cNvSpPr/>
          <p:nvPr/>
        </p:nvSpPr>
        <p:spPr>
          <a:xfrm>
            <a:off x="1643063" y="3857625"/>
            <a:ext cx="1428750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Снеж</a:t>
            </a:r>
            <a:r>
              <a:rPr lang="ru-RU" dirty="0">
                <a:solidFill>
                  <a:schemeClr val="tx1"/>
                </a:solidFill>
              </a:rPr>
              <a:t>…</a:t>
            </a:r>
            <a:r>
              <a:rPr lang="ru-RU" b="1" dirty="0" err="1">
                <a:solidFill>
                  <a:schemeClr val="tx1"/>
                </a:solidFill>
              </a:rPr>
              <a:t>нка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071813" y="3786188"/>
            <a:ext cx="85725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и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071813" y="4143375"/>
            <a:ext cx="85725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143125" y="285750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00B050"/>
                </a:solidFill>
              </a:rPr>
              <a:t>ы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643063" y="4857750"/>
            <a:ext cx="1428750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Этаж</a:t>
            </a:r>
            <a:r>
              <a:rPr lang="ru-RU" dirty="0">
                <a:solidFill>
                  <a:schemeClr val="tx1"/>
                </a:solidFill>
              </a:rPr>
              <a:t>…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643063" y="5786438"/>
            <a:ext cx="1428750" cy="500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Мал</a:t>
            </a:r>
            <a:r>
              <a:rPr lang="ru-RU" dirty="0">
                <a:solidFill>
                  <a:schemeClr val="tx1"/>
                </a:solidFill>
              </a:rPr>
              <a:t>….</a:t>
            </a:r>
            <a:r>
              <a:rPr lang="ru-RU" b="1" dirty="0" err="1">
                <a:solidFill>
                  <a:schemeClr val="tx1"/>
                </a:solidFill>
              </a:rPr>
              <a:t>ши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786438" y="2857500"/>
            <a:ext cx="1428750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Лыж</a:t>
            </a:r>
            <a:r>
              <a:rPr lang="ru-RU" dirty="0">
                <a:solidFill>
                  <a:schemeClr val="tx1"/>
                </a:solidFill>
              </a:rPr>
              <a:t>…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786438" y="1928813"/>
            <a:ext cx="1428750" cy="500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Ж</a:t>
            </a:r>
            <a:r>
              <a:rPr lang="ru-RU" dirty="0">
                <a:solidFill>
                  <a:schemeClr val="tx1"/>
                </a:solidFill>
              </a:rPr>
              <a:t>…</a:t>
            </a:r>
            <a:r>
              <a:rPr lang="ru-RU" b="1" dirty="0" err="1">
                <a:solidFill>
                  <a:schemeClr val="tx1"/>
                </a:solidFill>
              </a:rPr>
              <a:t>знь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786438" y="1000125"/>
            <a:ext cx="1428750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Пуш</a:t>
            </a:r>
            <a:r>
              <a:rPr lang="ru-RU" dirty="0">
                <a:solidFill>
                  <a:schemeClr val="tx1"/>
                </a:solidFill>
              </a:rPr>
              <a:t>…</a:t>
            </a:r>
            <a:r>
              <a:rPr lang="ru-RU" b="1" dirty="0" err="1">
                <a:solidFill>
                  <a:schemeClr val="tx1"/>
                </a:solidFill>
              </a:rPr>
              <a:t>нка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86438" y="3857625"/>
            <a:ext cx="1428750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Кам</a:t>
            </a:r>
            <a:r>
              <a:rPr lang="ru-RU" dirty="0">
                <a:solidFill>
                  <a:schemeClr val="tx1"/>
                </a:solidFill>
              </a:rPr>
              <a:t>….</a:t>
            </a:r>
            <a:r>
              <a:rPr lang="ru-RU" b="1" dirty="0" err="1">
                <a:solidFill>
                  <a:schemeClr val="tx1"/>
                </a:solidFill>
              </a:rPr>
              <a:t>ши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786438" y="4857750"/>
            <a:ext cx="1428750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Груш</a:t>
            </a:r>
            <a:r>
              <a:rPr lang="ru-RU" dirty="0">
                <a:solidFill>
                  <a:schemeClr val="tx1"/>
                </a:solidFill>
              </a:rPr>
              <a:t>…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786438" y="5786438"/>
            <a:ext cx="1428750" cy="500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Ёж</a:t>
            </a:r>
            <a:r>
              <a:rPr lang="ru-RU" dirty="0">
                <a:solidFill>
                  <a:schemeClr val="tx1"/>
                </a:solidFill>
              </a:rPr>
              <a:t>…</a:t>
            </a:r>
            <a:r>
              <a:rPr lang="ru-RU" b="1" dirty="0">
                <a:solidFill>
                  <a:schemeClr val="tx1"/>
                </a:solidFill>
              </a:rPr>
              <a:t>к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7215188" y="3714750"/>
            <a:ext cx="85725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и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7215188" y="2714625"/>
            <a:ext cx="85725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и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7215188" y="1785938"/>
            <a:ext cx="85725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и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7215188" y="857250"/>
            <a:ext cx="85725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и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3071813" y="5715000"/>
            <a:ext cx="85725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и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071813" y="4786313"/>
            <a:ext cx="85725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и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7215188" y="4714875"/>
            <a:ext cx="85725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и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7215188" y="5072063"/>
            <a:ext cx="85725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7215188" y="4071938"/>
            <a:ext cx="85725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7215188" y="3071813"/>
            <a:ext cx="85725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7215188" y="2143125"/>
            <a:ext cx="85725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7215188" y="1214438"/>
            <a:ext cx="85725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071813" y="6072188"/>
            <a:ext cx="857250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071813" y="5143500"/>
            <a:ext cx="857250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</a:rPr>
              <a:t>ы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9" name="Picture 39" descr="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5119688" y="2881313"/>
            <a:ext cx="190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39" descr="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5048250" y="952500"/>
            <a:ext cx="190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39" descr="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047750" y="4810125"/>
            <a:ext cx="190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 useBgFill="1">
        <p:nvSpPr>
          <p:cNvPr id="53" name="Горизонтальный свиток 52"/>
          <p:cNvSpPr/>
          <p:nvPr/>
        </p:nvSpPr>
        <p:spPr>
          <a:xfrm>
            <a:off x="571500" y="0"/>
            <a:ext cx="8572500" cy="92868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2" name="TextBox 51"/>
          <p:cNvSpPr txBox="1"/>
          <p:nvPr/>
        </p:nvSpPr>
        <p:spPr>
          <a:xfrm>
            <a:off x="714375" y="0"/>
            <a:ext cx="842962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Кликни кнопкой мыши и вставь пропущенную  букву.</a:t>
            </a:r>
            <a:endParaRPr lang="ru-RU" sz="2800" b="1" dirty="0"/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2357438" y="3857625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00B050"/>
                </a:solidFill>
              </a:rPr>
              <a:t>и</a:t>
            </a: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2500313" y="4929188"/>
            <a:ext cx="357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00B050"/>
                </a:solidFill>
              </a:rPr>
              <a:t>и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2214563" y="5786438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00B050"/>
                </a:solidFill>
              </a:rPr>
              <a:t>ы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6429375" y="1000125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00B050"/>
                </a:solidFill>
              </a:rPr>
              <a:t>и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6215063" y="1928813"/>
            <a:ext cx="357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00B050"/>
                </a:solidFill>
              </a:rPr>
              <a:t>и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6572250" y="2928938"/>
            <a:ext cx="357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00B050"/>
                </a:solidFill>
              </a:rPr>
              <a:t>и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6429375" y="3857625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00B050"/>
                </a:solidFill>
              </a:rPr>
              <a:t>ы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6715125" y="485775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00B050"/>
                </a:solidFill>
              </a:rPr>
              <a:t>и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6500813" y="5786438"/>
            <a:ext cx="214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00B050"/>
                </a:solidFill>
              </a:rPr>
              <a:t>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L -0.00295 0.1305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65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1" presetID="14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-0.00295 0.1537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77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1" presetID="14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5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5" presetID="14" presetClass="entr" presetSubtype="1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7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-0.00295 0.13495 " pathEditMode="relative" rAng="0" ptsTypes="AA">
                                      <p:cBhvr>
                                        <p:cTn id="16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67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5" presetID="14" presetClass="entr" presetSubtype="1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9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6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0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5" fill="hold">
                      <p:stCondLst>
                        <p:cond delay="0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9" presetID="14" presetClass="entr" presetSubtype="1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9" presetClass="exit" presetSubtype="0" fill="hold" grpId="1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0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0.00052 0.14097 " pathEditMode="relative" rAng="0" ptsTypes="AA">
                                      <p:cBhvr>
                                        <p:cTn id="225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0"/>
                                    </p:animMotion>
                                  </p:childTnLst>
                                </p:cTn>
                              </p:par>
                              <p:par>
                                <p:cTn id="2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9" presetID="14" presetClass="entr" presetSubtype="1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9" presetClass="exit" presetSubtype="0" fill="hold" grpId="1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45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6" fill="hold">
                      <p:stCondLst>
                        <p:cond delay="0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0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1" presetID="14" presetClass="entr" presetSubtype="10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9" presetClass="exit" presetSubtype="0" fill="hold" grpId="15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7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8" fill="hold">
                      <p:stCondLst>
                        <p:cond delay="0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2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-3.33333E-6 0.12338 " pathEditMode="relative" rAng="0" ptsTypes="AA">
                                      <p:cBhvr>
                                        <p:cTn id="28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2"/>
                                    </p:animMotion>
                                  </p:childTnLst>
                                </p:cTn>
                              </p:par>
                              <p:par>
                                <p:cTn id="28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95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6" fill="hold">
                      <p:stCondLst>
                        <p:cond delay="0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00" presetID="14" presetClass="entr" presetSubtype="10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9" presetClass="exit" presetSubtype="0" fill="hold" grpId="17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30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7" fill="hold">
                      <p:stCondLst>
                        <p:cond delay="0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0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1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32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8" fill="hold">
                      <p:stCondLst>
                        <p:cond delay="0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2" presetID="14" presetClass="entr" presetSubtype="10" fill="hold" grpId="1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9" presetClass="exit" presetSubtype="0" fill="hold" grpId="19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338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9" fill="hold">
                      <p:stCondLst>
                        <p:cond delay="0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2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3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81481E-6 L -8.33333E-7 0.12615 " pathEditMode="relative" rAng="0" ptsTypes="AA">
                                      <p:cBhvr>
                                        <p:cTn id="34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3"/>
                                    </p:animMotion>
                                  </p:childTnLst>
                                </p:cTn>
                              </p:par>
                              <p:par>
                                <p:cTn id="3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5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7" fill="hold">
                      <p:stCondLst>
                        <p:cond delay="0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61" presetID="14" presetClass="entr" presetSubtype="10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9" presetClass="exit" presetSubtype="0" fill="hold" grpId="2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6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8" fill="hold">
                      <p:stCondLst>
                        <p:cond delay="0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7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9" fill="hold">
                      <p:stCondLst>
                        <p:cond delay="0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3" presetID="14" presetClass="entr" presetSubtype="10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6" presetID="9" presetClass="exit" presetSubtype="0" fill="hold" grpId="2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3" grpId="2" animBg="1"/>
      <p:bldP spid="13" grpId="3" animBg="1"/>
      <p:bldP spid="13" grpId="4" animBg="1"/>
      <p:bldP spid="13" grpId="5" animBg="1"/>
      <p:bldP spid="13" grpId="6" animBg="1"/>
      <p:bldP spid="13" grpId="7" animBg="1"/>
      <p:bldP spid="13" grpId="8" animBg="1"/>
      <p:bldP spid="13" grpId="9" animBg="1"/>
      <p:bldP spid="13" grpId="10" animBg="1"/>
      <p:bldP spid="13" grpId="11" animBg="1"/>
      <p:bldP spid="13" grpId="12" animBg="1"/>
      <p:bldP spid="13" grpId="13" animBg="1"/>
      <p:bldP spid="13" grpId="14" animBg="1"/>
      <p:bldP spid="13" grpId="15" animBg="1"/>
      <p:bldP spid="13" grpId="16" animBg="1"/>
      <p:bldP spid="13" grpId="17" animBg="1"/>
      <p:bldP spid="13" grpId="18" animBg="1"/>
      <p:bldP spid="13" grpId="19" animBg="1"/>
      <p:bldP spid="13" grpId="20" animBg="1"/>
      <p:bldP spid="13" grpId="21" animBg="1"/>
      <p:bldP spid="13" grpId="22" animBg="1"/>
      <p:bldP spid="13" grpId="23" animBg="1"/>
      <p:bldP spid="15" grpId="0" animBg="1"/>
      <p:bldP spid="15" grpId="1" animBg="1"/>
      <p:bldP spid="16" grpId="0" animBg="1"/>
      <p:bldP spid="16" grpId="1" animBg="1"/>
      <p:bldP spid="19" grpId="0"/>
      <p:bldP spid="23" grpId="0" animBg="1"/>
      <p:bldP spid="23" grpId="1" animBg="1"/>
      <p:bldP spid="24" grpId="0" animBg="1"/>
      <p:bldP spid="24" grpId="1" animBg="1"/>
      <p:bldP spid="25" grpId="0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53" grpId="0" animBg="1"/>
      <p:bldP spid="52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43042" y="2071678"/>
            <a:ext cx="6715173" cy="144655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8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Молодцы!!!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155</Words>
  <Application>Microsoft Office PowerPoint</Application>
  <PresentationFormat>Экран (4:3)</PresentationFormat>
  <Paragraphs>77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Admin</cp:lastModifiedBy>
  <cp:revision>52</cp:revision>
  <dcterms:created xsi:type="dcterms:W3CDTF">2009-11-16T13:47:39Z</dcterms:created>
  <dcterms:modified xsi:type="dcterms:W3CDTF">2012-03-21T21:20:44Z</dcterms:modified>
</cp:coreProperties>
</file>